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4" t="17220" r="7229" b="6249"/>
          <a:stretch/>
        </p:blipFill>
        <p:spPr bwMode="auto">
          <a:xfrm>
            <a:off x="8890" y="260649"/>
            <a:ext cx="9135110" cy="635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034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5" t="15672" r="10307" b="7650"/>
          <a:stretch/>
        </p:blipFill>
        <p:spPr bwMode="auto">
          <a:xfrm>
            <a:off x="0" y="234114"/>
            <a:ext cx="9144000" cy="643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174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5" t="16045" r="9749" b="6249"/>
          <a:stretch/>
        </p:blipFill>
        <p:spPr bwMode="auto">
          <a:xfrm>
            <a:off x="8450" y="188640"/>
            <a:ext cx="9149581" cy="652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500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3" t="20896" r="14925" b="11381"/>
          <a:stretch/>
        </p:blipFill>
        <p:spPr bwMode="auto">
          <a:xfrm>
            <a:off x="-11183" y="163572"/>
            <a:ext cx="9155183" cy="6465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187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3" t="25746" r="15205" b="6250"/>
          <a:stretch/>
        </p:blipFill>
        <p:spPr bwMode="auto">
          <a:xfrm>
            <a:off x="0" y="197537"/>
            <a:ext cx="9144000" cy="6471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330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3" t="16791" r="14785" b="13992"/>
          <a:stretch/>
        </p:blipFill>
        <p:spPr bwMode="auto">
          <a:xfrm>
            <a:off x="0" y="151254"/>
            <a:ext cx="9143999" cy="653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8804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3" t="22202" r="14366" b="8955"/>
          <a:stretch/>
        </p:blipFill>
        <p:spPr bwMode="auto">
          <a:xfrm>
            <a:off x="0" y="161748"/>
            <a:ext cx="9157582" cy="649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857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3" t="26492" r="15485" b="4291"/>
          <a:stretch/>
        </p:blipFill>
        <p:spPr bwMode="auto">
          <a:xfrm>
            <a:off x="0" y="90818"/>
            <a:ext cx="9142266" cy="665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12146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9</cp:revision>
  <dcterms:modified xsi:type="dcterms:W3CDTF">2021-03-05T06:39:53Z</dcterms:modified>
</cp:coreProperties>
</file>